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5" r:id="rId1"/>
    <p:sldMasterId id="2147483837" r:id="rId2"/>
  </p:sldMasterIdLst>
  <p:sldIdLst>
    <p:sldId id="256" r:id="rId3"/>
    <p:sldId id="257" r:id="rId4"/>
    <p:sldId id="261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45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80153-E7F5-3743-9F49-8AEFD125E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D0F964-36A1-6B4F-A62D-BC7178225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B4607-F152-F54B-86C8-EA94D46D2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27D93-4D3F-2D46-81C9-59BC53F3F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C8D8F-A050-2045-AC2B-79593043D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35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096E-1601-E946-BDC2-9DACCA3E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D8415-20C1-A842-A460-CCF48BFC5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1B384-8499-4542-B58B-2A57FFD17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1B7CB-1C70-424E-89B5-2CA7B3491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2DC1B-0B0A-AA46-BE48-6FE983C20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1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FFB-B1F7-8440-ADD2-D696D8CF4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B315F-C317-6041-8FF0-5812D96E3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E96C5-6276-EC41-AD1A-AB613767B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1E960-0AE6-B742-B2A1-045960EDA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BF24C-5D5F-6B41-B93C-6A72BF0E5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3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9FCFF-A31C-D54E-BBD3-4952B30E0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C08F5-5576-514C-8624-5EA432072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AC4764-6886-D04A-978D-31546847E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53C029-8905-C340-A77F-ED6C62D8A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7451A-7A42-C541-ABA8-CF2388F97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73C00-C118-884E-9936-E73F4042D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32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234B2-6879-B747-81A4-C7754C00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25FFD-BB7A-B34D-902A-AC18D4FE1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7F5BB-F4B8-AD4F-910C-CB35F1A08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EB3622-D8EE-494C-B955-CF6804538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F26F8F-8C3A-3645-B4CC-F4B846945B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8EAF43-5979-6F45-8CEF-A91FB2FE4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6F6EDC-E9E4-9E4D-82C6-606A5A32B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4F1874-2E9E-5F44-AFB6-F875AB75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61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6D5B8-4670-F548-A667-887E0B8C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36F81-09A7-9D46-8FF7-D5EF2C972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E6795B-D5FD-F449-983D-456A0A929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99DE5A-502E-5E4F-8519-2FDE70402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73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CC1368-5936-6A49-AD87-3AD5CBB67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7975F1-9FDF-A346-903E-60A7D076A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7E3A6-A6E0-EA47-A3F3-16A0E0068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3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7FF4C-CBA0-2546-AE72-AB2A65D4B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7CDB5-D0B0-2D44-994C-F1723ACBC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D6EE1-A9E7-1B49-AED8-773329CF2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3D7FF-905B-904C-AD89-E11AC3BA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9DE2C9-028F-054E-AF3E-C60D8EF31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11BB5C-7FE8-C24D-9216-BB1985235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22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3FA5B-D3F0-5143-9DBB-0AADCB253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878872-F934-774F-9DD0-DBD77FB589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7E366-E1AF-184D-978E-1A8E87C75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269AC0-CDAB-294C-AEEE-C63EC4F4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3F071-D61C-F44B-925C-A0BBC2B39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1538F-3979-EA4D-8A96-69705E860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14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C0A85-60B7-0D42-B878-831C26694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9EAA4C-2AAA-004F-A505-8F237948C0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B8EA0-B421-1645-AA4B-CAF3C5A14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08F8D-92EA-3245-8628-99A4E0A35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6983D-9B46-1D4D-8FE4-9C05A8F1F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14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F16815-FE0B-FC4C-BA06-C68512D4B4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EE58B2-E5FE-D147-941C-B19324CA1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5E860-9579-F842-A213-C7F1F1615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AC1FF-2F54-F344-85C4-832981FBD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FA814-E78F-7047-95F6-BBE626C27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27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37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31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39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66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7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48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98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38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54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76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596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7701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88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518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6605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6863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6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77925F-3340-FD40-9A13-0FDA1055C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EF153-8F35-C94F-B104-DF9297F0A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F574E-4276-E449-9012-E78911A3D6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1084F-53C9-CF45-B60C-0207EBCCEB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A5EBE-B727-C242-9A99-662F52B19D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3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05D67-1025-2641-B359-3377F89CB37C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D1068-80AA-6243-8D88-6B96173A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730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11570-03DB-0641-97A8-57166E48D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FMP INITIAL PROPOSAL (8.1.1)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184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46225A-92EE-824C-9AAB-C6B87D76D5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/>
          </a:blip>
          <a:srcRect t="14245" b="1486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AE6EE-6B5A-3B46-974D-59EABCF52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0" y="1520825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a)	</a:t>
            </a:r>
            <a:r>
              <a:rPr lang="en-GB" u="sng" dirty="0">
                <a:solidFill>
                  <a:srgbClr val="FFFFFF"/>
                </a:solidFill>
              </a:rPr>
              <a:t>Theme: </a:t>
            </a:r>
            <a:endParaRPr lang="en-GB" dirty="0">
              <a:solidFill>
                <a:srgbClr val="FFFFFF"/>
              </a:solidFill>
            </a:endParaRPr>
          </a:p>
          <a:p>
            <a:r>
              <a:rPr lang="en-GB" dirty="0">
                <a:solidFill>
                  <a:srgbClr val="FFFFFF"/>
                </a:solidFill>
              </a:rPr>
              <a:t>The Theme of my FMP will be Sport. More specifically the Sheffield FC Woman's team and the growth of woman's football </a:t>
            </a:r>
          </a:p>
          <a:p>
            <a:endParaRPr lang="en-GB" dirty="0">
              <a:solidFill>
                <a:srgbClr val="FFFFFF"/>
              </a:solidFill>
            </a:endParaRPr>
          </a:p>
          <a:p>
            <a:r>
              <a:rPr lang="en-GB" dirty="0">
                <a:solidFill>
                  <a:srgbClr val="FFFFFF"/>
                </a:solidFill>
              </a:rPr>
              <a:t>b)	</a:t>
            </a:r>
            <a:r>
              <a:rPr lang="en-GB" u="sng" dirty="0">
                <a:solidFill>
                  <a:srgbClr val="FFFFFF"/>
                </a:solidFill>
              </a:rPr>
              <a:t>Target audience: </a:t>
            </a:r>
            <a:endParaRPr lang="en-GB" dirty="0">
              <a:solidFill>
                <a:srgbClr val="FFFFFF"/>
              </a:solidFill>
            </a:endParaRPr>
          </a:p>
          <a:p>
            <a:r>
              <a:rPr lang="en-GB" dirty="0">
                <a:solidFill>
                  <a:srgbClr val="FFFFFF"/>
                </a:solidFill>
              </a:rPr>
              <a:t>My target audience will be of any age upwards of around 15. Their interest will be sport and probably football. The majority of my target </a:t>
            </a:r>
            <a:r>
              <a:rPr lang="en-GB">
                <a:solidFill>
                  <a:srgbClr val="FFFFFF"/>
                </a:solidFill>
              </a:rPr>
              <a:t>audience would </a:t>
            </a:r>
            <a:r>
              <a:rPr lang="en-GB" dirty="0">
                <a:solidFill>
                  <a:srgbClr val="FFFFFF"/>
                </a:solidFill>
              </a:rPr>
              <a:t>probably be woman. 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08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A51E9F-EE06-C342-A13F-7565415B0652}"/>
              </a:ext>
            </a:extLst>
          </p:cNvPr>
          <p:cNvSpPr/>
          <p:nvPr/>
        </p:nvSpPr>
        <p:spPr>
          <a:xfrm>
            <a:off x="321035" y="850753"/>
            <a:ext cx="90207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gibson"/>
              </a:rPr>
              <a:t>- Women’s football has evolved massively in the UK and around the world, especially over the last few years; and the figures back that up.</a:t>
            </a:r>
          </a:p>
          <a:p>
            <a:endParaRPr lang="en-GB" sz="2800" dirty="0">
              <a:latin typeface="gibson"/>
            </a:endParaRPr>
          </a:p>
          <a:p>
            <a:r>
              <a:rPr lang="en-GB" sz="2800" dirty="0">
                <a:latin typeface="gibson"/>
              </a:rPr>
              <a:t>- Growing attendance figures, ground-breaking broadcasting deals and a more equal society have raised awareness at the top end of the sport, and participation amongst grassroots teams.</a:t>
            </a:r>
            <a:br>
              <a:rPr lang="en-GB" sz="2800" dirty="0">
                <a:latin typeface="gibson"/>
              </a:rPr>
            </a:br>
            <a:endParaRPr lang="en-GB" sz="2800" b="0" i="0" u="none" strike="noStrike" dirty="0">
              <a:effectLst/>
              <a:latin typeface="gibso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EBDECE-BC14-6E4C-A2B0-65076AD93192}"/>
              </a:ext>
            </a:extLst>
          </p:cNvPr>
          <p:cNvSpPr txBox="1"/>
          <p:nvPr/>
        </p:nvSpPr>
        <p:spPr>
          <a:xfrm>
            <a:off x="1633591" y="226032"/>
            <a:ext cx="6205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Why woman's football?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85652F7-A4C0-3341-B007-1DFED0C9A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193" y="4275117"/>
            <a:ext cx="3763104" cy="212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2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0E9CD-0783-0941-8904-AFB8396FA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2577" y="444827"/>
            <a:ext cx="4639887" cy="716612"/>
          </a:xfrm>
        </p:spPr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3100" u="sng" dirty="0"/>
              <a:t>Content ideas:</a:t>
            </a:r>
            <a:br>
              <a:rPr lang="en-GB" sz="3100" dirty="0"/>
            </a:br>
            <a:br>
              <a:rPr lang="en-GB" dirty="0"/>
            </a:br>
            <a:endParaRPr lang="en-US" dirty="0"/>
          </a:p>
        </p:txBody>
      </p:sp>
      <p:sp>
        <p:nvSpPr>
          <p:cNvPr id="26" name="Explosion 2 25">
            <a:extLst>
              <a:ext uri="{FF2B5EF4-FFF2-40B4-BE49-F238E27FC236}">
                <a16:creationId xmlns:a16="http://schemas.microsoft.com/office/drawing/2014/main" id="{2629AA2D-9674-7B45-A2EC-8D567C33CD44}"/>
              </a:ext>
            </a:extLst>
          </p:cNvPr>
          <p:cNvSpPr/>
          <p:nvPr/>
        </p:nvSpPr>
        <p:spPr>
          <a:xfrm>
            <a:off x="4447310" y="2105890"/>
            <a:ext cx="3671455" cy="2202873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Content Ideas</a:t>
            </a: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1269C801-DA8F-2F4D-826B-CE6E866F5D1A}"/>
              </a:ext>
            </a:extLst>
          </p:cNvPr>
          <p:cNvSpPr/>
          <p:nvPr/>
        </p:nvSpPr>
        <p:spPr>
          <a:xfrm rot="9659565">
            <a:off x="5902033" y="883743"/>
            <a:ext cx="848037" cy="13329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CB3044E0-8017-AA47-93AF-5533DA833F1C}"/>
              </a:ext>
            </a:extLst>
          </p:cNvPr>
          <p:cNvSpPr/>
          <p:nvPr/>
        </p:nvSpPr>
        <p:spPr>
          <a:xfrm rot="3674397">
            <a:off x="3164991" y="2604653"/>
            <a:ext cx="678873" cy="120534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898F89F3-F600-F24E-9933-D1C31B406BD4}"/>
              </a:ext>
            </a:extLst>
          </p:cNvPr>
          <p:cNvSpPr/>
          <p:nvPr/>
        </p:nvSpPr>
        <p:spPr>
          <a:xfrm rot="16200000">
            <a:off x="8382001" y="2486890"/>
            <a:ext cx="678873" cy="120534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04C7C9BD-3C26-384D-931A-63E8192B1F59}"/>
              </a:ext>
            </a:extLst>
          </p:cNvPr>
          <p:cNvSpPr/>
          <p:nvPr/>
        </p:nvSpPr>
        <p:spPr>
          <a:xfrm rot="19920883">
            <a:off x="5857561" y="4149436"/>
            <a:ext cx="848039" cy="182482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E612496-F8B0-7740-A2E6-29E19632395C}"/>
              </a:ext>
            </a:extLst>
          </p:cNvPr>
          <p:cNvSpPr txBox="1"/>
          <p:nvPr/>
        </p:nvSpPr>
        <p:spPr>
          <a:xfrm rot="20187779">
            <a:off x="3057010" y="2945004"/>
            <a:ext cx="1052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Podcast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F9823-44F6-5644-A950-155918397274}"/>
              </a:ext>
            </a:extLst>
          </p:cNvPr>
          <p:cNvSpPr txBox="1"/>
          <p:nvPr/>
        </p:nvSpPr>
        <p:spPr>
          <a:xfrm>
            <a:off x="8118763" y="2867889"/>
            <a:ext cx="1413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News story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E79246-2DF2-A54D-8FFA-2174D06BC616}"/>
              </a:ext>
            </a:extLst>
          </p:cNvPr>
          <p:cNvSpPr txBox="1"/>
          <p:nvPr/>
        </p:nvSpPr>
        <p:spPr>
          <a:xfrm rot="20366416">
            <a:off x="6062134" y="1079318"/>
            <a:ext cx="576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infographic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19CFFFC-7AEC-5B47-B2E5-01B0D1CB5378}"/>
              </a:ext>
            </a:extLst>
          </p:cNvPr>
          <p:cNvSpPr txBox="1"/>
          <p:nvPr/>
        </p:nvSpPr>
        <p:spPr>
          <a:xfrm>
            <a:off x="331015" y="3880240"/>
            <a:ext cx="24003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Reach out to Sheffield FC to see if I could interview a player or member of staff for a podcast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C75EDAE-DD0B-ED48-B057-F4AD186AF9E4}"/>
              </a:ext>
            </a:extLst>
          </p:cNvPr>
          <p:cNvSpPr txBox="1"/>
          <p:nvPr/>
        </p:nvSpPr>
        <p:spPr>
          <a:xfrm>
            <a:off x="9531927" y="1494816"/>
            <a:ext cx="25492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One idea for a news story would be about the growth of woman's football in Sheffield and the UK. I could get interviews for the feature from Sheffield FC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BE40D91-7174-5B4A-9D5C-DEA5ADB10D82}"/>
              </a:ext>
            </a:extLst>
          </p:cNvPr>
          <p:cNvSpPr txBox="1"/>
          <p:nvPr/>
        </p:nvSpPr>
        <p:spPr>
          <a:xfrm>
            <a:off x="2927499" y="340654"/>
            <a:ext cx="3117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A good infographic Idea would be to show the rise in participation and the rise of people watching woman's football over the last few years.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EBB2EF3-E2FD-AA45-B8DB-59DA7524CEA7}"/>
              </a:ext>
            </a:extLst>
          </p:cNvPr>
          <p:cNvSpPr txBox="1"/>
          <p:nvPr/>
        </p:nvSpPr>
        <p:spPr>
          <a:xfrm>
            <a:off x="7204363" y="5089724"/>
            <a:ext cx="36714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Film a video on how the Sheffield Fc woman's team is doing this season and how it compares to previous seasons, I could use highlights of matches and interviews for it.</a:t>
            </a:r>
          </a:p>
        </p:txBody>
      </p:sp>
    </p:spTree>
    <p:extLst>
      <p:ext uri="{BB962C8B-B14F-4D97-AF65-F5344CB8AC3E}">
        <p14:creationId xmlns:p14="http://schemas.microsoft.com/office/powerpoint/2010/main" val="410566398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193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gibson</vt:lpstr>
      <vt:lpstr>Trebuchet MS</vt:lpstr>
      <vt:lpstr>Tw Cen MT</vt:lpstr>
      <vt:lpstr>Office Theme</vt:lpstr>
      <vt:lpstr>Circuit</vt:lpstr>
      <vt:lpstr>FMP INITIAL PROPOSAL (8.1.1) </vt:lpstr>
      <vt:lpstr>PowerPoint Presentation</vt:lpstr>
      <vt:lpstr>PowerPoint Presentation</vt:lpstr>
      <vt:lpstr> Content ideas: 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FMP INITIAL PROPOSAL (8.1.1) </dc:title>
  <dc:creator>Liam Theaker</dc:creator>
  <cp:lastModifiedBy>Liam Theaker</cp:lastModifiedBy>
  <cp:revision>10</cp:revision>
  <dcterms:created xsi:type="dcterms:W3CDTF">2019-02-11T20:51:50Z</dcterms:created>
  <dcterms:modified xsi:type="dcterms:W3CDTF">2019-02-12T10:22:04Z</dcterms:modified>
</cp:coreProperties>
</file>