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7" r:id="rId3"/>
    <p:sldId id="256" r:id="rId4"/>
    <p:sldId id="25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09"/>
    <p:restoredTop sz="94707"/>
  </p:normalViewPr>
  <p:slideViewPr>
    <p:cSldViewPr snapToGrid="0" snapToObjects="1">
      <p:cViewPr>
        <p:scale>
          <a:sx n="100" d="100"/>
          <a:sy n="100" d="100"/>
        </p:scale>
        <p:origin x="192" y="10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NRS RESULTS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Men </c:v>
                </c:pt>
                <c:pt idx="1">
                  <c:v>Women</c:v>
                </c:pt>
                <c:pt idx="2">
                  <c:v>C2DE</c:v>
                </c:pt>
                <c:pt idx="3">
                  <c:v>ABC1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226000</c:v>
                </c:pt>
                <c:pt idx="1">
                  <c:v>164000</c:v>
                </c:pt>
                <c:pt idx="2">
                  <c:v>111000</c:v>
                </c:pt>
                <c:pt idx="3">
                  <c:v>279000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88-E449-B7F9-51F629BA2D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30C93-B85B-B34A-9196-B3934DBA8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1350B-EB9D-1C41-B58F-D5653E465D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C5A30-BF70-394C-961B-FAB84EB8F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2F06B-D39D-2F44-B291-61B5B3A29EF7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DD7D1-507B-6243-A3C3-AEFB23320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50A42-E61E-9E44-AEC1-A42FB475E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1D000-BE97-EB44-BE88-EB0797501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718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8C0D3-8C13-2A4F-853F-828295AFD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B36C9-A7B7-564F-BFA5-ABBB47F22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9813BD-BD12-9F4B-94C4-0D687778F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2F06B-D39D-2F44-B291-61B5B3A29EF7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B90E5-3BD4-6845-9337-FA826CCB4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19DC72-31A3-4E45-93F0-1174116C4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1D000-BE97-EB44-BE88-EB0797501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741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941BD-3264-BF4E-868C-54C34EB62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5F076-4D6E-9445-9385-40D3D84503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446C6-5A89-254C-B0B0-5A92B4AE4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2F06B-D39D-2F44-B291-61B5B3A29EF7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CE08C-4D49-7144-95CC-7C05492C4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3FE5FF-D1BE-A44B-BDD8-56FE92B42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1D000-BE97-EB44-BE88-EB0797501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262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AF03C-30AA-2D43-A6FA-31AC341A9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A02FD-245B-A04E-A327-F20FAFD492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657C9D-5010-4A46-BCD8-BD7F9E050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98BD33-6432-F549-9CDC-A804B917A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2F06B-D39D-2F44-B291-61B5B3A29EF7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CD562-B006-1942-BD1F-5BB5AB787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6160F4-9987-554C-A05E-2D08D7604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1D000-BE97-EB44-BE88-EB0797501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155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FD744-4D5B-1C44-9875-C5491E78B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15B174-C12D-B643-96A7-CC610CF49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798DB6-4EE8-114A-8DA6-7B78D4377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04A589-A2F9-4F46-A70D-94F0268A06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D2FC60-DA46-2648-8B28-9AA6077AF2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8335D0-5A7F-6B4F-88C2-6CB5AA14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2F06B-D39D-2F44-B291-61B5B3A29EF7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AEA0AC-CF67-DE42-91F6-F9F34544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6AC5ED-5B45-6D44-9618-0E2D4D50B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1D000-BE97-EB44-BE88-EB0797501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39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529E3-D7F0-8E48-885B-4C03C843D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00C141-8936-204D-BF92-9264F169D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2F06B-D39D-2F44-B291-61B5B3A29EF7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82B201-2A30-944D-B07C-01DD381C4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4C4609-C117-D54A-878F-E9696BB98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1D000-BE97-EB44-BE88-EB0797501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082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4F9E01-740B-8D41-AAF0-69F383510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2F06B-D39D-2F44-B291-61B5B3A29EF7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9FC5DA-8DA4-9B4C-824F-E7110052F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FDAD38-77BF-1A49-AA38-2B2EFCDF6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1D000-BE97-EB44-BE88-EB0797501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529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B1E99-4813-9648-83FD-5FCABBC19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B3214-12E0-5D46-A451-AFEED4D4F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CE21D5-1A18-2642-AE38-FB3159DF79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9C5FF-32A5-4044-91A3-B1881C5F8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2F06B-D39D-2F44-B291-61B5B3A29EF7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454B1C-D499-DF4D-A494-EFC77C5B8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F08ECC-4C5A-BE42-B215-6D351CF56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1D000-BE97-EB44-BE88-EB0797501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207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91A18-0B95-444F-88FD-B85E51EFF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808E8C-78E5-4C4B-9538-02EC3FEEB4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7F7A5-4F8C-D444-99E7-3516CC6BC4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958A0D-EB08-A544-B3AA-2B8F5A560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2F06B-D39D-2F44-B291-61B5B3A29EF7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E7BE65-9088-A949-A7F2-3E02CD536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E51BEA-EEB6-ED4E-8D0A-1083C636E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1D000-BE97-EB44-BE88-EB0797501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073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BAA6E-FBB3-B24F-9B84-BDB4A617F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E9077C-3E31-8E42-845C-67EEC7EED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D838D-CD59-4A43-9097-70EE5862E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2F06B-D39D-2F44-B291-61B5B3A29EF7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E10D8-912E-434C-878C-A3889F827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58E65-38DD-3748-A3F2-2E8FAA256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1D000-BE97-EB44-BE88-EB0797501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41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0DA73F-5502-1444-AFF4-10E3EE3918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D8BFA6-49A4-6145-8388-D6210A90F9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1DEF6-A82B-A641-9A75-BD75C006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2F06B-D39D-2F44-B291-61B5B3A29EF7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7F63F-316F-EA44-B73F-D725D9EAF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03ADA-1DE7-7542-BE42-36684DC93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1D000-BE97-EB44-BE88-EB0797501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020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D518B6-BF9E-1449-8988-6DBF15348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29E58C-DAF3-224B-8F3A-38A621D02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4BC46-D77A-3A42-BB28-384FF0EB4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2F06B-D39D-2F44-B291-61B5B3A29EF7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1205A7-0BFA-8A44-A761-15855D1927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790EA1-D17D-E84D-B904-6ACBD37619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1D000-BE97-EB44-BE88-EB0797501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62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858AF6-3C79-A748-918B-44779253AB64}"/>
              </a:ext>
            </a:extLst>
          </p:cNvPr>
          <p:cNvSpPr/>
          <p:nvPr/>
        </p:nvSpPr>
        <p:spPr>
          <a:xfrm>
            <a:off x="2298700" y="2273300"/>
            <a:ext cx="62103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To publish is to make content available to the general public. While specific use of the term may vary among countries, it is usually applied to text, images, or other audio-visual content, including paper. The word publication means the act of publishing, and also refers to any printed copies.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4951F9-F354-784F-A3F1-04AE1167127F}"/>
              </a:ext>
            </a:extLst>
          </p:cNvPr>
          <p:cNvSpPr txBox="1"/>
          <p:nvPr/>
        </p:nvSpPr>
        <p:spPr>
          <a:xfrm>
            <a:off x="3860800" y="368300"/>
            <a:ext cx="758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Publication</a:t>
            </a:r>
          </a:p>
        </p:txBody>
      </p:sp>
    </p:spTree>
    <p:extLst>
      <p:ext uri="{BB962C8B-B14F-4D97-AF65-F5344CB8AC3E}">
        <p14:creationId xmlns:p14="http://schemas.microsoft.com/office/powerpoint/2010/main" val="4048517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C7ACB-278E-2945-A6CB-5F0A1B23E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many people read the Yorkshire post monthly?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7F76A21-6FC0-224D-8FAE-AFB288BA05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247358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1662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984EC-2486-9643-8F6D-ABE46B03AF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795837"/>
          </a:xfrm>
        </p:spPr>
        <p:txBody>
          <a:bodyPr>
            <a:normAutofit fontScale="90000"/>
          </a:bodyPr>
          <a:lstStyle/>
          <a:p>
            <a:br>
              <a:rPr lang="en-GB" sz="3100" dirty="0"/>
            </a:br>
            <a:br>
              <a:rPr lang="en-GB" sz="3100" dirty="0"/>
            </a:br>
            <a:br>
              <a:rPr lang="en-GB" sz="3100" dirty="0"/>
            </a:br>
            <a:br>
              <a:rPr lang="en-GB" sz="3100" dirty="0"/>
            </a:br>
            <a:br>
              <a:rPr lang="en-GB" sz="3100" dirty="0"/>
            </a:br>
            <a:br>
              <a:rPr lang="en-GB" sz="3100" dirty="0"/>
            </a:br>
            <a:br>
              <a:rPr lang="en-GB" sz="3100" dirty="0"/>
            </a:br>
            <a:br>
              <a:rPr lang="en-GB" sz="3100" dirty="0"/>
            </a:br>
            <a:br>
              <a:rPr lang="en-GB" sz="3100" dirty="0"/>
            </a:br>
            <a:br>
              <a:rPr lang="en-GB" sz="3100" dirty="0"/>
            </a:br>
            <a:br>
              <a:rPr lang="en-GB" sz="3100" dirty="0"/>
            </a:br>
            <a:br>
              <a:rPr lang="en-GB" sz="3100" dirty="0"/>
            </a:br>
            <a:br>
              <a:rPr lang="en-GB" sz="3100" dirty="0"/>
            </a:br>
            <a:br>
              <a:rPr lang="en-GB" sz="3100" dirty="0"/>
            </a:br>
            <a:endParaRPr lang="en-US"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DC0B54-3BAF-8A4F-8BD1-C4F75EDCA158}"/>
              </a:ext>
            </a:extLst>
          </p:cNvPr>
          <p:cNvSpPr/>
          <p:nvPr/>
        </p:nvSpPr>
        <p:spPr>
          <a:xfrm>
            <a:off x="914400" y="1485900"/>
            <a:ext cx="8229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There are many news values 9 in total,</a:t>
            </a:r>
          </a:p>
          <a:p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Conflict</a:t>
            </a:r>
          </a:p>
          <a:p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Surprise</a:t>
            </a:r>
          </a:p>
          <a:p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Good News</a:t>
            </a:r>
          </a:p>
          <a:p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Bad News</a:t>
            </a:r>
          </a:p>
          <a:p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News Agenda</a:t>
            </a:r>
          </a:p>
          <a:p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Magnitude</a:t>
            </a:r>
          </a:p>
          <a:p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Power Of Elite</a:t>
            </a:r>
          </a:p>
          <a:p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Celebrity</a:t>
            </a:r>
          </a:p>
          <a:p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Follow 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3A2E1F-2E67-6F43-81FC-719FE7F8F39E}"/>
              </a:ext>
            </a:extLst>
          </p:cNvPr>
          <p:cNvSpPr txBox="1"/>
          <p:nvPr/>
        </p:nvSpPr>
        <p:spPr>
          <a:xfrm>
            <a:off x="1054100" y="406400"/>
            <a:ext cx="913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the types of News values.</a:t>
            </a:r>
          </a:p>
        </p:txBody>
      </p:sp>
    </p:spTree>
    <p:extLst>
      <p:ext uri="{BB962C8B-B14F-4D97-AF65-F5344CB8AC3E}">
        <p14:creationId xmlns:p14="http://schemas.microsoft.com/office/powerpoint/2010/main" val="2295015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creen Shot 2018-10-17 at 09.26.48.png">
            <a:extLst>
              <a:ext uri="{FF2B5EF4-FFF2-40B4-BE49-F238E27FC236}">
                <a16:creationId xmlns:a16="http://schemas.microsoft.com/office/drawing/2014/main" id="{ADF47223-D71C-594B-954A-AE44C4932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0" y="361950"/>
            <a:ext cx="3314700" cy="326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E4DA82-CB86-764A-88C8-12EBB50A549B}"/>
              </a:ext>
            </a:extLst>
          </p:cNvPr>
          <p:cNvSpPr txBox="1"/>
          <p:nvPr/>
        </p:nvSpPr>
        <p:spPr>
          <a:xfrm>
            <a:off x="1549400" y="4356100"/>
            <a:ext cx="980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Human interest and scandal link to this topic. </a:t>
            </a:r>
          </a:p>
        </p:txBody>
      </p:sp>
    </p:spTree>
    <p:extLst>
      <p:ext uri="{BB962C8B-B14F-4D97-AF65-F5344CB8AC3E}">
        <p14:creationId xmlns:p14="http://schemas.microsoft.com/office/powerpoint/2010/main" val="2922603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746A1-F67C-2148-81C4-B338C0824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400" y="4429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/>
              <a:t>Negativity, reference to elite persons, continuity, frequency predictability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256281-4301-5B43-8B68-FCDE1091A2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2550" y="534194"/>
            <a:ext cx="5905500" cy="3327400"/>
          </a:xfrm>
        </p:spPr>
      </p:pic>
    </p:spTree>
    <p:extLst>
      <p:ext uri="{BB962C8B-B14F-4D97-AF65-F5344CB8AC3E}">
        <p14:creationId xmlns:p14="http://schemas.microsoft.com/office/powerpoint/2010/main" val="1177482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37D0F-64C3-834A-A52E-D36149C32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Refernce</a:t>
            </a:r>
            <a:r>
              <a:rPr lang="en-US" dirty="0"/>
              <a:t> to elite nations, predictability and visual imperative</a:t>
            </a:r>
          </a:p>
        </p:txBody>
      </p:sp>
      <p:pic>
        <p:nvPicPr>
          <p:cNvPr id="4" name="Content Placeholder 3" descr="_92086882_stephaniehoughton_getty">
            <a:extLst>
              <a:ext uri="{FF2B5EF4-FFF2-40B4-BE49-F238E27FC236}">
                <a16:creationId xmlns:a16="http://schemas.microsoft.com/office/drawing/2014/main" id="{EB5C37CA-CB9F-3541-BF8F-A46F2586BBC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144" y="1825625"/>
            <a:ext cx="7735712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4956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C31C5-1E87-3946-BA31-C8DA70E1C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Continuity, elite persons</a:t>
            </a:r>
          </a:p>
        </p:txBody>
      </p:sp>
      <p:pic>
        <p:nvPicPr>
          <p:cNvPr id="4" name="Content Placeholder 3" descr="Official_portrait_of_Jeremy_Corbyn_crop_2">
            <a:extLst>
              <a:ext uri="{FF2B5EF4-FFF2-40B4-BE49-F238E27FC236}">
                <a16:creationId xmlns:a16="http://schemas.microsoft.com/office/drawing/2014/main" id="{6B8A3668-045A-2741-A5F0-A30BCEA436A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248" y="1825625"/>
            <a:ext cx="3263503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9926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133</Words>
  <Application>Microsoft Macintosh PowerPoint</Application>
  <PresentationFormat>Widescreen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-webkit-standard</vt:lpstr>
      <vt:lpstr>Arial</vt:lpstr>
      <vt:lpstr>Arial</vt:lpstr>
      <vt:lpstr>Calibri</vt:lpstr>
      <vt:lpstr>Calibri Light</vt:lpstr>
      <vt:lpstr>Office Theme</vt:lpstr>
      <vt:lpstr>PowerPoint Presentation</vt:lpstr>
      <vt:lpstr>How many people read the Yorkshire post monthly?</vt:lpstr>
      <vt:lpstr>              </vt:lpstr>
      <vt:lpstr>PowerPoint Presentation</vt:lpstr>
      <vt:lpstr>Negativity, reference to elite persons, continuity, frequency predictability</vt:lpstr>
      <vt:lpstr>Refernce to elite nations, predictability and visual imperative</vt:lpstr>
      <vt:lpstr>Continuity, elite persons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</cp:revision>
  <dcterms:created xsi:type="dcterms:W3CDTF">2018-10-23T08:23:35Z</dcterms:created>
  <dcterms:modified xsi:type="dcterms:W3CDTF">2018-10-23T10:02:30Z</dcterms:modified>
</cp:coreProperties>
</file>